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4" r:id="rId4"/>
    <p:sldId id="265" r:id="rId5"/>
    <p:sldId id="266" r:id="rId6"/>
    <p:sldId id="267" r:id="rId7"/>
    <p:sldId id="269" r:id="rId8"/>
    <p:sldId id="268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80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77735-6084-48EC-B215-7BD89C89223D}" type="datetimeFigureOut">
              <a:rPr lang="pt-BR" smtClean="0"/>
              <a:t>10/04/2024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25A34-B0AF-4FF7-BB20-61416BAD5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920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6BC0-A2AC-4EAC-85BF-234C03C654B4}" type="datetime1">
              <a:rPr lang="pt-BR" smtClean="0"/>
              <a:t>10/04/2024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02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998C-DEE9-4D46-A8A4-0A87C3B81844}" type="datetime1">
              <a:rPr lang="pt-BR" smtClean="0"/>
              <a:t>10/04/2024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90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A6A4-7349-47E3-AE7C-06601716F1AE}" type="datetime1">
              <a:rPr lang="pt-BR" smtClean="0"/>
              <a:t>10/04/2024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304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B765-D7F3-425D-AD55-B7C1DB973E39}" type="datetime1">
              <a:rPr lang="pt-BR" smtClean="0"/>
              <a:t>10/04/2024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39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735-0FB3-4578-ACF6-5078BAB90FFB}" type="datetime1">
              <a:rPr lang="pt-BR" smtClean="0"/>
              <a:t>10/04/2024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45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D204-6931-4753-8D7F-1FA4A8F890F7}" type="datetime1">
              <a:rPr lang="pt-BR" smtClean="0"/>
              <a:t>10/04/2024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43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92F4-7A22-4689-A770-4D14494F4EE1}" type="datetime1">
              <a:rPr lang="pt-BR" smtClean="0"/>
              <a:t>10/04/2024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74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57275-8203-43A6-A0F0-8F723E28CC1F}" type="datetime1">
              <a:rPr lang="pt-BR" smtClean="0"/>
              <a:t>10/04/2024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7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A10-E1D7-4DEA-9489-A5253CE81C6D}" type="datetime1">
              <a:rPr lang="pt-BR" smtClean="0"/>
              <a:t>10/04/2024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75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9D1B-0064-44ED-B53D-B3B1539CA503}" type="datetime1">
              <a:rPr lang="pt-BR" smtClean="0"/>
              <a:t>10/04/2024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551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41C7-82CF-4388-A6D1-2EBDC90802DC}" type="datetime1">
              <a:rPr lang="pt-BR" smtClean="0"/>
              <a:t>10/04/2024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56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EC3E1-EF1D-414F-9EDB-803370EECF0C}" type="datetime1">
              <a:rPr lang="pt-BR" smtClean="0"/>
              <a:t>10/04/2024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82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rgbClr val="7030A0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63107" y="1952317"/>
            <a:ext cx="7772400" cy="1470025"/>
          </a:xfrm>
        </p:spPr>
        <p:txBody>
          <a:bodyPr>
            <a:norm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17848" y="3890988"/>
            <a:ext cx="6400800" cy="1752600"/>
          </a:xfrm>
        </p:spPr>
        <p:txBody>
          <a:bodyPr>
            <a:normAutofit/>
          </a:bodyPr>
          <a:lstStyle/>
          <a:p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</a:p>
          <a:p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ORIENTADOR</a:t>
            </a:r>
          </a:p>
          <a:p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2693" y="5516044"/>
            <a:ext cx="9144000" cy="134195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D74B272-3D56-A723-3766-1AB27EF38F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8896" y="0"/>
            <a:ext cx="2006356" cy="2006356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FB809315-7269-E567-96CC-8C787C31228D}"/>
              </a:ext>
            </a:extLst>
          </p:cNvPr>
          <p:cNvSpPr txBox="1">
            <a:spLocks/>
          </p:cNvSpPr>
          <p:nvPr/>
        </p:nvSpPr>
        <p:spPr>
          <a:xfrm>
            <a:off x="2179716" y="365021"/>
            <a:ext cx="6264696" cy="745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VegaXP</a:t>
            </a:r>
            <a:r>
              <a:rPr lang="pt-BR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Vol. 2 – Cultura geek, ensino e artes</a:t>
            </a:r>
          </a:p>
          <a:p>
            <a:pPr algn="l"/>
            <a:r>
              <a:rPr lang="pt-BR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a 27 de setembro de 2024. UEPB + UFCG.</a:t>
            </a:r>
          </a:p>
        </p:txBody>
      </p:sp>
    </p:spTree>
    <p:extLst>
      <p:ext uri="{BB962C8B-B14F-4D97-AF65-F5344CB8AC3E}">
        <p14:creationId xmlns:p14="http://schemas.microsoft.com/office/powerpoint/2010/main" val="188201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817440"/>
            <a:ext cx="829126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03F2B8C-E5DB-9CDC-88F3-B65FED30C7A0}"/>
              </a:ext>
            </a:extLst>
          </p:cNvPr>
          <p:cNvSpPr txBox="1">
            <a:spLocks/>
          </p:cNvSpPr>
          <p:nvPr/>
        </p:nvSpPr>
        <p:spPr>
          <a:xfrm>
            <a:off x="1835696" y="25311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VegaXP</a:t>
            </a:r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Vol. 2 – Cultura geek, ensino e artes</a:t>
            </a:r>
          </a:p>
          <a:p>
            <a:pPr algn="l"/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a 27 de setembro de 2024. UEPB + UFCG.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A75AEBC-8EF4-00CE-8AD8-71BB5AE178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192" y="11014"/>
            <a:ext cx="1644832" cy="164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8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817440"/>
            <a:ext cx="829126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 (S)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FEC011A-D9D1-0058-7997-4F3C3F2F0B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192" y="11014"/>
            <a:ext cx="1644832" cy="1644832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FACDBEA5-8FDA-93CC-0EAB-E82C75375459}"/>
              </a:ext>
            </a:extLst>
          </p:cNvPr>
          <p:cNvSpPr txBox="1">
            <a:spLocks/>
          </p:cNvSpPr>
          <p:nvPr/>
        </p:nvSpPr>
        <p:spPr>
          <a:xfrm>
            <a:off x="1835696" y="25311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VegaXP</a:t>
            </a:r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Vol. 2 – Cultura geek, ensino e artes</a:t>
            </a:r>
          </a:p>
          <a:p>
            <a:pPr algn="l"/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a 27 de setembro de 2024. UEPB + UFCG.</a:t>
            </a:r>
          </a:p>
        </p:txBody>
      </p:sp>
    </p:spTree>
    <p:extLst>
      <p:ext uri="{BB962C8B-B14F-4D97-AF65-F5344CB8AC3E}">
        <p14:creationId xmlns:p14="http://schemas.microsoft.com/office/powerpoint/2010/main" val="1891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817440"/>
            <a:ext cx="829126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F3FA2D1-F781-966D-CEF5-A67BA44DB7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192" y="11014"/>
            <a:ext cx="1644832" cy="1644832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08A0CD4D-F5A3-4071-150C-F25AAA2F6177}"/>
              </a:ext>
            </a:extLst>
          </p:cNvPr>
          <p:cNvSpPr txBox="1">
            <a:spLocks/>
          </p:cNvSpPr>
          <p:nvPr/>
        </p:nvSpPr>
        <p:spPr>
          <a:xfrm>
            <a:off x="1835696" y="25311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VegaXP</a:t>
            </a:r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Vol. 2 – Cultura geek, ensino e artes</a:t>
            </a:r>
          </a:p>
          <a:p>
            <a:pPr algn="l"/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a 27 de setembro de 2024. UEPB + UFCG.</a:t>
            </a:r>
          </a:p>
        </p:txBody>
      </p:sp>
    </p:spTree>
    <p:extLst>
      <p:ext uri="{BB962C8B-B14F-4D97-AF65-F5344CB8AC3E}">
        <p14:creationId xmlns:p14="http://schemas.microsoft.com/office/powerpoint/2010/main" val="43630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817440"/>
            <a:ext cx="829126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C27834B-A028-A8D1-9D28-DC5A139AC0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192" y="11014"/>
            <a:ext cx="1644832" cy="1644832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7CE21C52-BFF1-236B-C556-158BFDE53F6B}"/>
              </a:ext>
            </a:extLst>
          </p:cNvPr>
          <p:cNvSpPr txBox="1">
            <a:spLocks/>
          </p:cNvSpPr>
          <p:nvPr/>
        </p:nvSpPr>
        <p:spPr>
          <a:xfrm>
            <a:off x="1835696" y="25311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VegaXP</a:t>
            </a:r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Vol. 2 – Cultura geek, ensino e artes</a:t>
            </a:r>
          </a:p>
          <a:p>
            <a:pPr algn="l"/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a 27 de setembro de 2024. UEPB + UFCG.</a:t>
            </a:r>
          </a:p>
        </p:txBody>
      </p:sp>
    </p:spTree>
    <p:extLst>
      <p:ext uri="{BB962C8B-B14F-4D97-AF65-F5344CB8AC3E}">
        <p14:creationId xmlns:p14="http://schemas.microsoft.com/office/powerpoint/2010/main" val="1106486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817440"/>
            <a:ext cx="829126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53D22D4-C1ED-885B-28F3-0D76AB44C6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192" y="11014"/>
            <a:ext cx="1644832" cy="1644832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E108C98B-80FE-FA34-6092-5E3371A3F1D3}"/>
              </a:ext>
            </a:extLst>
          </p:cNvPr>
          <p:cNvSpPr txBox="1">
            <a:spLocks/>
          </p:cNvSpPr>
          <p:nvPr/>
        </p:nvSpPr>
        <p:spPr>
          <a:xfrm>
            <a:off x="1835696" y="25311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VegaXP</a:t>
            </a:r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Vol. 2 – Cultura geek, ensino e artes</a:t>
            </a:r>
          </a:p>
          <a:p>
            <a:pPr algn="l"/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a 27 de setembro de 2024. UEPB + UFCG.</a:t>
            </a:r>
          </a:p>
        </p:txBody>
      </p:sp>
    </p:spTree>
    <p:extLst>
      <p:ext uri="{BB962C8B-B14F-4D97-AF65-F5344CB8AC3E}">
        <p14:creationId xmlns:p14="http://schemas.microsoft.com/office/powerpoint/2010/main" val="344215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63107" y="195231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pt-B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63107" y="3146242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 PESQUISADORES ENVOLVIDOS</a:t>
            </a:r>
          </a:p>
          <a:p>
            <a:pPr algn="l"/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CONTATOS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2693" y="5516044"/>
            <a:ext cx="9144000" cy="1341956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FB809315-7269-E567-96CC-8C787C31228D}"/>
              </a:ext>
            </a:extLst>
          </p:cNvPr>
          <p:cNvSpPr txBox="1">
            <a:spLocks/>
          </p:cNvSpPr>
          <p:nvPr/>
        </p:nvSpPr>
        <p:spPr>
          <a:xfrm>
            <a:off x="2627784" y="268166"/>
            <a:ext cx="6264696" cy="1215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VegaXP</a:t>
            </a:r>
            <a:r>
              <a:rPr lang="pt-BR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Vol. 2 – Cultura geek, ensino e artes</a:t>
            </a:r>
          </a:p>
          <a:p>
            <a:pPr algn="l"/>
            <a:r>
              <a:rPr lang="pt-BR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a 27 de setembro de 2024. UEPB + UFCG.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5D1F7F8-EEE3-BB58-98AF-953819395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7584" y="307640"/>
            <a:ext cx="1969232" cy="196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8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564326"/>
            <a:ext cx="829126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03F2B8C-E5DB-9CDC-88F3-B65FED30C7A0}"/>
              </a:ext>
            </a:extLst>
          </p:cNvPr>
          <p:cNvSpPr txBox="1">
            <a:spLocks/>
          </p:cNvSpPr>
          <p:nvPr/>
        </p:nvSpPr>
        <p:spPr>
          <a:xfrm>
            <a:off x="1835696" y="25311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VegaXP</a:t>
            </a:r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Vol. 2 – Cultura geek, ensino e artes</a:t>
            </a:r>
          </a:p>
          <a:p>
            <a:pPr algn="l"/>
            <a:r>
              <a:rPr lang="pt-BR" sz="1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a 27 de setembro de 2024. UEPB + UFCG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514202C-F6D2-321C-5621-DF8BDE21DE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192" y="11014"/>
            <a:ext cx="1644832" cy="164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788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208</Words>
  <Application>Microsoft Office PowerPoint</Application>
  <PresentationFormat>Apresentação na tela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Tema do Office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TÍTULO DO TRABALHO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COSIMP</dc:creator>
  <cp:lastModifiedBy>Ribeiro</cp:lastModifiedBy>
  <cp:revision>5</cp:revision>
  <dcterms:created xsi:type="dcterms:W3CDTF">2018-10-30T12:41:10Z</dcterms:created>
  <dcterms:modified xsi:type="dcterms:W3CDTF">2024-04-10T13:21:09Z</dcterms:modified>
</cp:coreProperties>
</file>